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6" r:id="rId6"/>
    <p:sldId id="277" r:id="rId7"/>
    <p:sldId id="279" r:id="rId8"/>
    <p:sldId id="278" r:id="rId9"/>
    <p:sldId id="280" r:id="rId10"/>
    <p:sldId id="272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4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1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3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6072-E4BC-4DA5-B0A3-079E79D499DD}" type="datetimeFigureOut">
              <a:rPr lang="de-DE" smtClean="0"/>
              <a:t>30.03.2017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gi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gif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emf"/><Relationship Id="rId4" Type="http://schemas.openxmlformats.org/officeDocument/2006/relationships/image" Target="../media/image1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4.gif"/><Relationship Id="rId4" Type="http://schemas.openxmlformats.org/officeDocument/2006/relationships/image" Target="../media/image2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gif"/><Relationship Id="rId4" Type="http://schemas.openxmlformats.org/officeDocument/2006/relationships/image" Target="../media/image2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7" Type="http://schemas.openxmlformats.org/officeDocument/2006/relationships/image" Target="../media/image34.png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gi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396" y="548680"/>
            <a:ext cx="7863027" cy="576064"/>
          </a:xfrm>
        </p:spPr>
        <p:txBody>
          <a:bodyPr>
            <a:normAutofit/>
          </a:bodyPr>
          <a:lstStyle/>
          <a:p>
            <a:pPr algn="l"/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Weitere acht Aufgaben zu Laplace-Wahrscheinlichkeiten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85546" y="1340768"/>
            <a:ext cx="81189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Löse die Aufgaben sauber auf einem Blatt Papier oder im Schulheft.</a:t>
            </a:r>
            <a:b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 bei jeder Aufgabe zunächst die Ergebnismenge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 ihre Mächtigkeit  |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|  an.</a:t>
            </a:r>
            <a:b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Bestimme dann die Mächtigkeit des zu untersuchenden Ereignisses A </a:t>
            </a:r>
          </a:p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berechne schließlich die Wahrscheinlichkeit  P(A) = | A | :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793247" y="3056243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 nun  geht’s  los!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animierte-schule-bilder-2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720" y="3573016"/>
            <a:ext cx="165735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836712"/>
            <a:ext cx="3168352" cy="576064"/>
          </a:xfrm>
        </p:spPr>
        <p:txBody>
          <a:bodyPr>
            <a:normAutofit/>
          </a:bodyPr>
          <a:lstStyle/>
          <a:p>
            <a:pPr algn="l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ist geschafft!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://www.moin-monja.de/egypt/nilkreuzfahrt/links/en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 descr="clown-0026.gif Gifs, Bilder, Animierte Gif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796" y="911294"/>
            <a:ext cx="13239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949413"/>
            <a:ext cx="8015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Peter wirft zwei Würfel. Mit welcher Wahrscheinlichkeit erhält er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keinen Sechser  (Ereignis A)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mindestens einen Sechser  (Ereignis B)</a:t>
            </a:r>
          </a:p>
          <a:p>
            <a:pPr marL="342900" indent="-342900">
              <a:buAutoNum type="alphaLcParenR"/>
            </a:pPr>
            <a:r>
              <a:rPr lang="de-DE" dirty="0">
                <a:latin typeface="Times New Roman"/>
                <a:cs typeface="Times New Roman" panose="02020603050405020304" pitchFamily="18" charset="0"/>
              </a:rPr>
              <a:t>z</a:t>
            </a: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wei verschieden Zahlen  (Ereignis C)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die Augensumme 6  (Ereignis D) 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19" y="5301208"/>
            <a:ext cx="5407163" cy="101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18" y="2986087"/>
            <a:ext cx="5953505" cy="596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24" y="4509120"/>
            <a:ext cx="6505563" cy="59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25" y="3758868"/>
            <a:ext cx="7297651" cy="606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affen-0132.gif Gifs, Bilder, Animierte Gif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082770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8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2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47370"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Hertha muss bei einem Multiple-Choice-Test 10 Fragen beantworten. </a:t>
            </a:r>
            <a:endParaRPr lang="de-DE" sz="1600" dirty="0" smtClean="0">
              <a:latin typeface="Times New Roman"/>
              <a:ea typeface="Times New Roman"/>
            </a:endParaRPr>
          </a:p>
          <a:p>
            <a:pPr indent="-547370"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Bei </a:t>
            </a:r>
            <a:r>
              <a:rPr lang="de-DE" sz="1600" dirty="0">
                <a:latin typeface="Times New Roman"/>
                <a:ea typeface="Times New Roman"/>
              </a:rPr>
              <a:t>jeder Frage gibt es genau eine richtige Antwort. </a:t>
            </a:r>
          </a:p>
          <a:p>
            <a:pPr indent="-547370"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Hertha </a:t>
            </a:r>
            <a:r>
              <a:rPr lang="de-DE" sz="1600" dirty="0">
                <a:latin typeface="Times New Roman"/>
                <a:ea typeface="Times New Roman"/>
              </a:rPr>
              <a:t>hat sich nicht vorbereitet und kreuzt die Antworten zufällig an.</a:t>
            </a:r>
          </a:p>
          <a:p>
            <a:pPr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hat Hertha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keine Antwort richtig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genau eine Antwort richtig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mindestens zwei Antworten richtig  (Ereignis C)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09852" y="285293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32" y="3284984"/>
            <a:ext cx="7755703" cy="573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70" y="4077072"/>
            <a:ext cx="8099739" cy="53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95" y="4844889"/>
            <a:ext cx="7992888" cy="352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affen-0120.gif Gifs, Bilder, Animierte Gif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81019"/>
            <a:ext cx="133350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63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980728"/>
            <a:ext cx="8015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Hans </a:t>
            </a:r>
            <a:r>
              <a:rPr lang="de-DE" sz="1600" dirty="0">
                <a:latin typeface="Times New Roman"/>
                <a:ea typeface="Times New Roman"/>
              </a:rPr>
              <a:t>wirft </a:t>
            </a:r>
            <a:r>
              <a:rPr lang="de-DE" sz="1600" dirty="0" smtClean="0">
                <a:latin typeface="Times New Roman"/>
                <a:ea typeface="Times New Roman"/>
              </a:rPr>
              <a:t>achtmal </a:t>
            </a:r>
            <a:r>
              <a:rPr lang="de-DE" sz="1600" dirty="0">
                <a:latin typeface="Times New Roman"/>
                <a:ea typeface="Times New Roman"/>
              </a:rPr>
              <a:t>hintereinander eine Münze.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erhält er mindestens zweimal Wappen?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33383" y="198884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eck 2"/>
          <p:cNvSpPr/>
          <p:nvPr/>
        </p:nvSpPr>
        <p:spPr>
          <a:xfrm>
            <a:off x="633383" y="2338507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= „mindestens zweimal Wappen“ ist das Gegenereignis von</a:t>
            </a:r>
            <a:br>
              <a:rPr lang="de-D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de-DE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 </a:t>
            </a:r>
            <a:r>
              <a:rPr lang="de-D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= „keinmal oder einmal Wappen“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92" y="3068960"/>
            <a:ext cx="795256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 descr="affen-0095.gif Gifs, Bilder, Animierte Gif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73" y="4221088"/>
            <a:ext cx="13335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30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4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Lehrer  </a:t>
            </a:r>
            <a:r>
              <a:rPr lang="de-DE" sz="1600" dirty="0" err="1">
                <a:latin typeface="Times New Roman"/>
                <a:ea typeface="Times New Roman"/>
              </a:rPr>
              <a:t>Lämpel</a:t>
            </a:r>
            <a:r>
              <a:rPr lang="de-DE" sz="1600" dirty="0">
                <a:latin typeface="Times New Roman"/>
                <a:ea typeface="Times New Roman"/>
              </a:rPr>
              <a:t> unterrichtet eine Klasse mit  13 Buben und 17 Mädchen.</a:t>
            </a:r>
          </a:p>
          <a:p>
            <a:pPr>
              <a:spcAft>
                <a:spcPts val="0"/>
              </a:spcAft>
              <a:tabLst>
                <a:tab pos="180340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Jede </a:t>
            </a:r>
            <a:r>
              <a:rPr lang="de-DE" sz="1600" dirty="0">
                <a:latin typeface="Times New Roman"/>
                <a:ea typeface="Times New Roman"/>
              </a:rPr>
              <a:t>Stunde fragt er  4  zufällig ausgewählte Schüler aus.</a:t>
            </a:r>
          </a:p>
          <a:p>
            <a:pPr>
              <a:spcAft>
                <a:spcPts val="0"/>
              </a:spcAft>
              <a:tabLst>
                <a:tab pos="180340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fragt er 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nur Mädchen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einen Buben und drei Mädchen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mindestens zwei Mädchen  (Ereignis C)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1" y="249289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1" y="2708920"/>
            <a:ext cx="6208337" cy="98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39" y="3861048"/>
            <a:ext cx="576110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37" y="5090378"/>
            <a:ext cx="7366737" cy="129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 descr="affen-0068.gif Gifs, Bilder, Animierte Gif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418141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95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5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In einer Urne befinden sich  6 rote und  4 blaue Kugeln.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Berta </a:t>
            </a:r>
            <a:r>
              <a:rPr lang="de-DE" sz="1600" dirty="0">
                <a:latin typeface="Times New Roman"/>
                <a:ea typeface="Times New Roman"/>
              </a:rPr>
              <a:t>zieht (ohne Zurücklegen)  3 Kugeln zufällig heraus.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bekommt Berta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nur rote Kugeln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 	</a:t>
            </a:r>
            <a:r>
              <a:rPr lang="de-DE" sz="1600" dirty="0" smtClean="0">
                <a:latin typeface="Times New Roman"/>
                <a:ea typeface="Times New Roman"/>
              </a:rPr>
              <a:t>genau </a:t>
            </a:r>
            <a:r>
              <a:rPr lang="de-DE" sz="1600" dirty="0">
                <a:latin typeface="Times New Roman"/>
                <a:ea typeface="Times New Roman"/>
              </a:rPr>
              <a:t>zwei blaue Kugeln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mindestens eine rote Kugel  (Ereignis C)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8770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13" y="2961033"/>
            <a:ext cx="7736711" cy="5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25144"/>
            <a:ext cx="7200800" cy="91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 descr="affen-0055.gif Gifs, Bilder, Animierte Gif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568" y="692696"/>
            <a:ext cx="1333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70" y="3750056"/>
            <a:ext cx="6134001" cy="543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09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In einer Urne befinden sich  6 rote und  4 blaue Kugeln.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Berta </a:t>
            </a:r>
            <a:r>
              <a:rPr lang="de-DE" sz="1600" dirty="0">
                <a:latin typeface="Times New Roman"/>
                <a:ea typeface="Times New Roman"/>
              </a:rPr>
              <a:t>zieht nun mit Zurücklegen  3 Kugeln zufällig heraus.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bekommt Berta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</a:t>
            </a:r>
            <a:r>
              <a:rPr lang="de-DE" sz="1600" dirty="0" smtClean="0">
                <a:latin typeface="Times New Roman"/>
                <a:ea typeface="Times New Roman"/>
              </a:rPr>
              <a:t>	nur </a:t>
            </a:r>
            <a:r>
              <a:rPr lang="de-DE" sz="1600" dirty="0">
                <a:latin typeface="Times New Roman"/>
                <a:ea typeface="Times New Roman"/>
              </a:rPr>
              <a:t>rote Kugeln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 	</a:t>
            </a:r>
            <a:r>
              <a:rPr lang="de-DE" sz="1600" dirty="0" smtClean="0">
                <a:latin typeface="Times New Roman"/>
                <a:ea typeface="Times New Roman"/>
              </a:rPr>
              <a:t>genau </a:t>
            </a:r>
            <a:r>
              <a:rPr lang="de-DE" sz="1600" dirty="0">
                <a:latin typeface="Times New Roman"/>
                <a:ea typeface="Times New Roman"/>
              </a:rPr>
              <a:t>zwei blaue Kugeln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mindestens eine rote Kugel  (Ereignis C)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39552" y="2636912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52" y="2874168"/>
            <a:ext cx="6379719" cy="577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6912768" cy="58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 descr="affen-0063.gif Gifs, Bilder, Animierte Gif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11" y="764292"/>
            <a:ext cx="1238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205870"/>
              </p:ext>
            </p:extLst>
          </p:nvPr>
        </p:nvGraphicFramePr>
        <p:xfrm>
          <a:off x="575423" y="4509120"/>
          <a:ext cx="7489429" cy="1017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6" imgW="4838700" imgH="660400" progId="Unknown">
                  <p:embed/>
                </p:oleObj>
              </mc:Choice>
              <mc:Fallback>
                <p:oleObj r:id="rId6" imgW="4838700" imgH="660400" progId="Unknown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423" y="4509120"/>
                        <a:ext cx="7489429" cy="10172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488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7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In einer Urne befinden sich  4 rote und  3 blaue und  2 grüne Kugeln.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Bernd </a:t>
            </a:r>
            <a:r>
              <a:rPr lang="de-DE" sz="1600" dirty="0">
                <a:latin typeface="Times New Roman"/>
                <a:ea typeface="Times New Roman"/>
              </a:rPr>
              <a:t>zieht (ohne Zurücklegen)  3 Kugeln zufällig heraus.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bekommt Bernd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nur rote Kugeln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Kugeln nur einer Farbe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Kugeln mit drei unterschiedlichen Farben  (Ereignis C) </a:t>
            </a:r>
            <a:r>
              <a:rPr lang="de-DE" sz="1600" dirty="0" smtClean="0">
                <a:latin typeface="Times New Roman"/>
                <a:ea typeface="Times New Roman"/>
              </a:rPr>
              <a:t>?</a:t>
            </a:r>
            <a:endParaRPr lang="de-DE" sz="1600" dirty="0"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39552" y="2868635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98" y="3152914"/>
            <a:ext cx="8046250" cy="564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98" y="4005064"/>
            <a:ext cx="8042462" cy="566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98" y="4869160"/>
            <a:ext cx="7412942" cy="552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affen-0062.gif Gifs, Bilder, Animierte Gif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40768"/>
            <a:ext cx="981075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85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Eva zieht aus einem (üblichen) Kartenspiel mit 32 Karten 4 Karten zufällig heraus.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zieht Eva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nur Herzkarten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vier verschiedene Farben (Ereignis B)</a:t>
            </a:r>
          </a:p>
          <a:p>
            <a:pPr marL="342900" indent="-342900">
              <a:spcAft>
                <a:spcPts val="0"/>
              </a:spcAft>
              <a:buAutoNum type="alphaLcParenR" startAt="3"/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  drei </a:t>
            </a:r>
            <a:r>
              <a:rPr lang="de-DE" sz="1600" dirty="0">
                <a:latin typeface="Times New Roman"/>
                <a:ea typeface="Times New Roman"/>
              </a:rPr>
              <a:t>Könige und </a:t>
            </a:r>
            <a:r>
              <a:rPr lang="de-DE" sz="1600" dirty="0" smtClean="0">
                <a:latin typeface="Times New Roman"/>
                <a:ea typeface="Times New Roman"/>
              </a:rPr>
              <a:t>ein Ass  </a:t>
            </a:r>
            <a:r>
              <a:rPr lang="de-DE" sz="1600" dirty="0">
                <a:latin typeface="Times New Roman"/>
                <a:ea typeface="Times New Roman"/>
              </a:rPr>
              <a:t>(Ereignis C) </a:t>
            </a:r>
            <a:endParaRPr lang="de-DE" sz="1600" dirty="0" smtClean="0"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AutoNum type="alphaLcParenR" startAt="3"/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effectLst/>
                <a:latin typeface="Times New Roman"/>
                <a:ea typeface="Times New Roman"/>
              </a:rPr>
              <a:t>  mindestens eine Herzkarte (Ereignis D)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38324" y="2492896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24" y="2708920"/>
            <a:ext cx="8136904" cy="527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24" y="3501008"/>
            <a:ext cx="7460813" cy="53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57" y="4221088"/>
            <a:ext cx="7242815" cy="5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57192"/>
            <a:ext cx="769654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 descr="affe-0023.gif Gifs, Bilder, Animierte Gif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783" y="1196752"/>
            <a:ext cx="695325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 3" descr="http://www.google.de/url?source=imgres&amp;ct=tbn&amp;q=http://www.spielkarten-druck.de/wp-content/uploads/2014/01/Schafkopf.png&amp;sa=X&amp;ei=kvtBVbGpDcjcaIPMgOgD&amp;ved=0CAUQ8wc&amp;usg=AFQjCNHMnXsXSguNFmrKCRtqCtsliQVsEQ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831" y="1238638"/>
            <a:ext cx="1152128" cy="10401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506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Bildschirmpräsentation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Larissa</vt:lpstr>
      <vt:lpstr>Unknown</vt:lpstr>
      <vt:lpstr>Weitere acht Aufgaben zu Laplace-Wahrscheinlichkeiten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Es ist geschafft!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zur Vorbereitung der 2. Mathe-Schulaufgabe</dc:title>
  <dc:creator>GRasch</dc:creator>
  <cp:lastModifiedBy>GRasch</cp:lastModifiedBy>
  <cp:revision>112</cp:revision>
  <dcterms:created xsi:type="dcterms:W3CDTF">2015-03-01T17:23:25Z</dcterms:created>
  <dcterms:modified xsi:type="dcterms:W3CDTF">2017-03-30T20:34:13Z</dcterms:modified>
</cp:coreProperties>
</file>