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82" r:id="rId6"/>
    <p:sldId id="283" r:id="rId7"/>
    <p:sldId id="284" r:id="rId8"/>
    <p:sldId id="285" r:id="rId9"/>
    <p:sldId id="286" r:id="rId10"/>
    <p:sldId id="287" r:id="rId11"/>
    <p:sldId id="272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6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5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04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53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9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95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61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25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0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73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E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6072-E4BC-4DA5-B0A3-079E79D499DD}" type="datetimeFigureOut">
              <a:rPr lang="de-DE" smtClean="0"/>
              <a:t>21.05.2015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16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gif"/><Relationship Id="rId5" Type="http://schemas.openxmlformats.org/officeDocument/2006/relationships/image" Target="../media/image43.emf"/><Relationship Id="rId4" Type="http://schemas.openxmlformats.org/officeDocument/2006/relationships/image" Target="../media/image42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10.gif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emf"/><Relationship Id="rId5" Type="http://schemas.openxmlformats.org/officeDocument/2006/relationships/image" Target="../media/image15.gif"/><Relationship Id="rId4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emf"/><Relationship Id="rId5" Type="http://schemas.openxmlformats.org/officeDocument/2006/relationships/image" Target="../media/image25.gif"/><Relationship Id="rId4" Type="http://schemas.openxmlformats.org/officeDocument/2006/relationships/image" Target="../media/image2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gif"/><Relationship Id="rId4" Type="http://schemas.openxmlformats.org/officeDocument/2006/relationships/image" Target="../media/image2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4.emf"/><Relationship Id="rId4" Type="http://schemas.openxmlformats.org/officeDocument/2006/relationships/image" Target="../media/image3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gif"/><Relationship Id="rId5" Type="http://schemas.openxmlformats.org/officeDocument/2006/relationships/image" Target="../media/image38.emf"/><Relationship Id="rId4" Type="http://schemas.openxmlformats.org/officeDocument/2006/relationships/image" Target="../media/image3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6874532" cy="576064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Bruchterme und Bruchgleichungen</a:t>
            </a:r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259632" y="1412776"/>
            <a:ext cx="6462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Löse die Aufgaben sauber auf einem Blatt Papier oder im Schulheft.</a:t>
            </a:r>
            <a:b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302859" y="2424291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 nun  geht’s  los!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Picture 3" descr="C:\__Bilder\Cartoons\Gif-Animationen\lustige-GIF-Animationen\Gif-Animationen\algebra_md_wht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573016"/>
            <a:ext cx="11430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2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9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Löse die Bruchgleichung!</a:t>
            </a:r>
          </a:p>
          <a:p>
            <a:r>
              <a:rPr lang="de-DE" sz="1600" dirty="0" smtClean="0">
                <a:latin typeface="Times New Roman"/>
              </a:rPr>
              <a:t>Bestimme zunächst den Hauptnenner!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374" y="1700808"/>
            <a:ext cx="219201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2" y="2916238"/>
            <a:ext cx="6279034" cy="72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2" y="3789040"/>
            <a:ext cx="4895839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2" y="4810981"/>
            <a:ext cx="7360464" cy="792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7" descr="C:\__Bilder\Cartoons\Gif-Animationen\lustige-GIF-Animationen\Gif-Animationen\cowboy_rubbing_horse_md_wht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001065"/>
            <a:ext cx="104775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97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7664" y="836712"/>
            <a:ext cx="3168352" cy="576064"/>
          </a:xfrm>
        </p:spPr>
        <p:txBody>
          <a:bodyPr>
            <a:normAutofit/>
          </a:bodyPr>
          <a:lstStyle/>
          <a:p>
            <a:pPr algn="l"/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ist geschafft!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C:\__Bilder\Cartoons\Gif-Animationen\lustige-GIF-Animationen\Gif-Animationen\graduation_owl_md_wht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3" y="1971844"/>
            <a:ext cx="1385147" cy="1385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1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83568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912730"/>
            <a:ext cx="1800202" cy="6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878" y="2996952"/>
            <a:ext cx="339764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878" y="4077072"/>
            <a:ext cx="558526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870" y="5085184"/>
            <a:ext cx="5149321" cy="659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1043607" y="1070539"/>
            <a:ext cx="4104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Fasse zusammen!</a:t>
            </a:r>
          </a:p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Bestimme zuerst den Hauptnenner!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6" name="Picture 8" descr="C:\__Bilder\Cartoons\Gif-Animationen\lustige-GIF-Animationen\Gif-Animationen\child_finger_painting_md_wht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674220"/>
            <a:ext cx="104775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84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2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3568" y="908720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Fasse zusammen!</a:t>
            </a:r>
            <a:br>
              <a:rPr lang="de-DE" sz="1600" dirty="0" smtClean="0">
                <a:latin typeface="Times New Roman"/>
              </a:rPr>
            </a:br>
            <a:r>
              <a:rPr lang="de-DE" sz="1600" dirty="0" smtClean="0">
                <a:latin typeface="Times New Roman"/>
              </a:rPr>
              <a:t>Bestimme zuerst den Hauptnenner!</a:t>
            </a:r>
          </a:p>
          <a:p>
            <a:endParaRPr lang="de-DE" sz="1600" dirty="0">
              <a:latin typeface="Times New Roman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09852" y="2780928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75" y="4166591"/>
            <a:ext cx="7416825" cy="66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80" y="5013176"/>
            <a:ext cx="7344816" cy="70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2" y="1701764"/>
            <a:ext cx="2408516" cy="678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 descr="C:\__Bilder\Cartoons\Gif-Animationen\lustige-GIF-Animationen\Gif-Animationen\devil_pointing_right_md_wht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6377" y="1300035"/>
            <a:ext cx="11430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78" y="3057228"/>
            <a:ext cx="5044758" cy="7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63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Fasse zusammen!</a:t>
            </a:r>
            <a:br>
              <a:rPr lang="de-DE" sz="1600" dirty="0" smtClean="0">
                <a:latin typeface="Times New Roman"/>
              </a:rPr>
            </a:br>
            <a:r>
              <a:rPr lang="de-DE" sz="1600" dirty="0" smtClean="0">
                <a:latin typeface="Times New Roman"/>
              </a:rPr>
              <a:t>Bestimme zuerst den Hauptnenner!</a:t>
            </a:r>
          </a:p>
          <a:p>
            <a:endParaRPr lang="de-DE" sz="1600" dirty="0">
              <a:latin typeface="Times New Roman"/>
              <a:cs typeface="Times New Roman" panose="02020603050405020304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40" y="1772257"/>
            <a:ext cx="2074600" cy="653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39" y="2887662"/>
            <a:ext cx="6002427" cy="75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40" y="3933056"/>
            <a:ext cx="701372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 descr="C:\__Bilder\Cartoons\Gif-Animationen\lustige-GIF-Animationen\Gif-Animationen\man_grilling_hamburgers_md_wht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013176"/>
            <a:ext cx="1047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115" y="4929148"/>
            <a:ext cx="6204189" cy="660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330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4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Fasse zusammen!</a:t>
            </a:r>
            <a:br>
              <a:rPr lang="de-DE" sz="1600" dirty="0" smtClean="0">
                <a:latin typeface="Times New Roman"/>
              </a:rPr>
            </a:br>
            <a:r>
              <a:rPr lang="de-DE" sz="1600" dirty="0" smtClean="0">
                <a:latin typeface="Times New Roman"/>
              </a:rPr>
              <a:t>Bestimme zuerst den Hauptnenner!</a:t>
            </a:r>
          </a:p>
          <a:p>
            <a:endParaRPr lang="de-DE" sz="1600" dirty="0">
              <a:latin typeface="Times New Roman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723409"/>
            <a:ext cx="2738469" cy="76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38" y="2852936"/>
            <a:ext cx="6704079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 descr="C:\__Bilder\Cartoons\Gif-Animationen\lustige-GIF-Animationen\Gif-Animationen\skydiver_falling_md_wht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764704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59" y="3796889"/>
            <a:ext cx="7516344" cy="640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74" y="4725144"/>
            <a:ext cx="7564114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809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5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Fasse zusammen!</a:t>
            </a:r>
            <a:br>
              <a:rPr lang="de-DE" sz="1600" dirty="0" smtClean="0">
                <a:latin typeface="Times New Roman"/>
              </a:rPr>
            </a:br>
            <a:r>
              <a:rPr lang="de-DE" sz="1600" dirty="0" smtClean="0">
                <a:latin typeface="Times New Roman"/>
              </a:rPr>
              <a:t>Bestimme zuerst den Hauptnenner!</a:t>
            </a:r>
          </a:p>
          <a:p>
            <a:endParaRPr lang="de-DE" sz="1600" dirty="0">
              <a:latin typeface="Times New Roman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490" y="1737698"/>
            <a:ext cx="2534416" cy="683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87" y="2916238"/>
            <a:ext cx="6048672" cy="665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3" y="4869160"/>
            <a:ext cx="784201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 descr="C:\__Bilder\Cartoons\Gif-Animationen\lustige-GIF-Animationen\Gif-Animationen\basketball_player_dribbling_md_wht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51" y="85071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2" y="3861047"/>
            <a:ext cx="7157593" cy="657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924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6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Schreibe ohne negative Exponenten</a:t>
            </a:r>
          </a:p>
          <a:p>
            <a:r>
              <a:rPr lang="de-DE" sz="1600" dirty="0" smtClean="0">
                <a:latin typeface="Times New Roman"/>
              </a:rPr>
              <a:t>und fasse zusammen!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85335"/>
            <a:ext cx="2520280" cy="401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11" y="3124196"/>
            <a:ext cx="8243061" cy="736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3" y="4182402"/>
            <a:ext cx="5200223" cy="758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 descr="C:\__Bilder\Cartoons\Gif-Animationen\lustige-GIF-Animationen\Gif-Animationen\cartoon_dog_drinking_md_wht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653136"/>
            <a:ext cx="990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90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Schreibe ohne negative Exponenten</a:t>
            </a:r>
          </a:p>
          <a:p>
            <a:r>
              <a:rPr lang="de-DE" sz="1600" dirty="0" smtClean="0">
                <a:latin typeface="Times New Roman"/>
              </a:rPr>
              <a:t>und fasse zusammen!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25" y="3205990"/>
            <a:ext cx="5539567" cy="751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16831"/>
            <a:ext cx="216024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 descr="C:\__Bilder\Cartoons\Gif-Animationen\lustige-GIF-Animationen\Gif-Animationen\bagpiper_piping_md_wht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46897"/>
            <a:ext cx="95250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65" y="4339016"/>
            <a:ext cx="3505603" cy="781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84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8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Löse die Bruchgleichung!</a:t>
            </a:r>
          </a:p>
          <a:p>
            <a:r>
              <a:rPr lang="de-DE" sz="1600" dirty="0" smtClean="0">
                <a:latin typeface="Times New Roman"/>
              </a:rPr>
              <a:t>Bestimme zunächst den Hauptnenner!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154701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2904916"/>
            <a:ext cx="3453833" cy="740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43" y="3827593"/>
            <a:ext cx="646253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43" y="4896299"/>
            <a:ext cx="6438307" cy="764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 descr="C:\__Bilder\Cartoons\Gif-Animationen\lustige-GIF-Animationen\Gif-Animationen\baby_suck_on_pacifier_md_wht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742" y="953852"/>
            <a:ext cx="1333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65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Bildschirmpräsentation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Bruchterme und Bruchgleichungen</vt:lpstr>
      <vt:lpstr>Aufgabe 1</vt:lpstr>
      <vt:lpstr>Aufgabe 2</vt:lpstr>
      <vt:lpstr>Aufgabe 3</vt:lpstr>
      <vt:lpstr>Aufgabe 4</vt:lpstr>
      <vt:lpstr>Aufgabe 5</vt:lpstr>
      <vt:lpstr>Aufgabe 6</vt:lpstr>
      <vt:lpstr>Aufgabe 7</vt:lpstr>
      <vt:lpstr>Aufgabe 8</vt:lpstr>
      <vt:lpstr>Aufgabe 9</vt:lpstr>
      <vt:lpstr>Es ist geschafft!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Aufgaben zur Vorbereitung der 2. Mathe-Schulaufgabe</dc:title>
  <dc:creator>GRasch</dc:creator>
  <cp:lastModifiedBy>GRasch</cp:lastModifiedBy>
  <cp:revision>107</cp:revision>
  <dcterms:created xsi:type="dcterms:W3CDTF">2015-03-01T17:23:25Z</dcterms:created>
  <dcterms:modified xsi:type="dcterms:W3CDTF">2015-05-21T15:21:11Z</dcterms:modified>
</cp:coreProperties>
</file>