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7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11.06.2015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emf"/><Relationship Id="rId3" Type="http://schemas.openxmlformats.org/officeDocument/2006/relationships/image" Target="../media/image58.emf"/><Relationship Id="rId7" Type="http://schemas.openxmlformats.org/officeDocument/2006/relationships/image" Target="../media/image62.emf"/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emf"/><Relationship Id="rId5" Type="http://schemas.openxmlformats.org/officeDocument/2006/relationships/image" Target="../media/image60.emf"/><Relationship Id="rId4" Type="http://schemas.openxmlformats.org/officeDocument/2006/relationships/image" Target="../media/image5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Relationship Id="rId9" Type="http://schemas.openxmlformats.org/officeDocument/2006/relationships/image" Target="../media/image16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7" Type="http://schemas.openxmlformats.org/officeDocument/2006/relationships/image" Target="../media/image29.gi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gif"/><Relationship Id="rId3" Type="http://schemas.openxmlformats.org/officeDocument/2006/relationships/image" Target="../media/image31.emf"/><Relationship Id="rId7" Type="http://schemas.openxmlformats.org/officeDocument/2006/relationships/image" Target="../media/image35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gif"/><Relationship Id="rId3" Type="http://schemas.openxmlformats.org/officeDocument/2006/relationships/image" Target="../media/image38.emf"/><Relationship Id="rId7" Type="http://schemas.openxmlformats.org/officeDocument/2006/relationships/image" Target="../media/image42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gif"/><Relationship Id="rId3" Type="http://schemas.openxmlformats.org/officeDocument/2006/relationships/image" Target="../media/image45.emf"/><Relationship Id="rId7" Type="http://schemas.openxmlformats.org/officeDocument/2006/relationships/image" Target="../media/image49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emf"/><Relationship Id="rId5" Type="http://schemas.openxmlformats.org/officeDocument/2006/relationships/image" Target="../media/image47.emf"/><Relationship Id="rId4" Type="http://schemas.openxmlformats.org/officeDocument/2006/relationships/image" Target="../media/image4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7" Type="http://schemas.openxmlformats.org/officeDocument/2006/relationships/image" Target="../media/image56.gi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emf"/><Relationship Id="rId5" Type="http://schemas.openxmlformats.org/officeDocument/2006/relationships/image" Target="../media/image54.emf"/><Relationship Id="rId4" Type="http://schemas.openxmlformats.org/officeDocument/2006/relationships/image" Target="../media/image5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874532" cy="576064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Bruchgleichungen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02391" y="1429438"/>
            <a:ext cx="6462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98603" y="2075769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Bestimme bei den Bruchgleichungen immer zuerst den Hauptnenner  HN und multipliziere dann die ganze Gleichung mit diesem Hauptnenner.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3" descr="C:\__Bilder\Cartoons\Gif-Animationen\lustige-GIF-Animationen\Gif-Animationen\algebra_md_wh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749" y="4005064"/>
            <a:ext cx="11430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9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267809"/>
            <a:ext cx="1238250" cy="180975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52" y="1700808"/>
            <a:ext cx="275324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759" y="2740480"/>
            <a:ext cx="2431122" cy="338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928" y="3268661"/>
            <a:ext cx="6527408" cy="67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099204"/>
            <a:ext cx="4320481" cy="337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928" y="4810794"/>
            <a:ext cx="3096347" cy="33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47" y="5238209"/>
            <a:ext cx="3419701" cy="67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95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__Bilder\Cartoons\Gif-Animationen\lustige-GIF-Animationen\Gif-Animationen\graduation_owl_md_wh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1971844"/>
            <a:ext cx="1385147" cy="1385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165386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2852936"/>
            <a:ext cx="1512168" cy="31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69581"/>
            <a:ext cx="3384375" cy="529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77072"/>
            <a:ext cx="42957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81" y="4941168"/>
            <a:ext cx="5328592" cy="29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392977"/>
            <a:ext cx="366079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181722"/>
            <a:ext cx="10477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7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217417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43" y="2924943"/>
            <a:ext cx="2139134" cy="300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35" y="3430588"/>
            <a:ext cx="6739935" cy="57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64" y="4269173"/>
            <a:ext cx="5053004" cy="31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164" y="4869160"/>
            <a:ext cx="4898252" cy="36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205" y="5556892"/>
            <a:ext cx="4104859" cy="320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352" y="5519885"/>
            <a:ext cx="913631" cy="339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945" y="4748360"/>
            <a:ext cx="62865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7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5"/>
            <a:ext cx="2448272" cy="58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852935"/>
            <a:ext cx="1908212" cy="296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251427"/>
            <a:ext cx="5950424" cy="58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40" y="4077073"/>
            <a:ext cx="3910300" cy="3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19" y="4672771"/>
            <a:ext cx="3498609" cy="34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4" y="5225567"/>
            <a:ext cx="5392218" cy="29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413400"/>
            <a:ext cx="9525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0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700808"/>
            <a:ext cx="227870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66" y="2924944"/>
            <a:ext cx="1902046" cy="33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66" y="3400127"/>
            <a:ext cx="5583090" cy="676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99" y="4293096"/>
            <a:ext cx="589940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494" y="4907212"/>
            <a:ext cx="3384377" cy="349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081889"/>
            <a:ext cx="12001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1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72815"/>
            <a:ext cx="2664297" cy="60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6" y="2894889"/>
            <a:ext cx="2376266" cy="33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6" y="3356992"/>
            <a:ext cx="5553099" cy="71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17" y="5267313"/>
            <a:ext cx="3297609" cy="36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708" y="4291193"/>
            <a:ext cx="4184947" cy="36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17" y="4795768"/>
            <a:ext cx="34878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88" y="4508046"/>
            <a:ext cx="1296144" cy="142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6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2664296" cy="761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40" y="2862081"/>
            <a:ext cx="2448272" cy="349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339" y="3384778"/>
            <a:ext cx="7513737" cy="73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83" y="4249748"/>
            <a:ext cx="4491332" cy="381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83" y="4859157"/>
            <a:ext cx="5253809" cy="370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84" y="5401172"/>
            <a:ext cx="2626904" cy="412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063180"/>
            <a:ext cx="1107624" cy="88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47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97769"/>
            <a:ext cx="2880320" cy="76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10" y="2938233"/>
            <a:ext cx="2721153" cy="37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66" y="3481102"/>
            <a:ext cx="8229106" cy="75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67" y="4525571"/>
            <a:ext cx="8012971" cy="39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50" y="5049726"/>
            <a:ext cx="245727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5591559"/>
            <a:ext cx="340237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190731"/>
            <a:ext cx="1008112" cy="123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24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2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1054339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Times New Roman"/>
              </a:rPr>
              <a:t>Löse die Bruchgleichung!</a:t>
            </a:r>
          </a:p>
          <a:p>
            <a:r>
              <a:rPr lang="de-DE" sz="1600" dirty="0" smtClean="0">
                <a:latin typeface="Times New Roman"/>
              </a:rPr>
              <a:t>Bestimme zunächst den Hauptnenner!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14585"/>
            <a:ext cx="3747917" cy="7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2943167"/>
            <a:ext cx="1959864" cy="379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2" y="3573016"/>
            <a:ext cx="5992312" cy="75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83" y="4674056"/>
            <a:ext cx="7720503" cy="347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83" y="5102254"/>
            <a:ext cx="462632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349" y="3132831"/>
            <a:ext cx="720080" cy="108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2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Bildschirmpräsentation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Bruchgleichungen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Aufgabe 9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129</cp:revision>
  <dcterms:created xsi:type="dcterms:W3CDTF">2015-03-01T17:23:25Z</dcterms:created>
  <dcterms:modified xsi:type="dcterms:W3CDTF">2015-06-11T08:27:14Z</dcterms:modified>
</cp:coreProperties>
</file>