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28" r:id="rId4"/>
    <p:sldId id="329" r:id="rId5"/>
    <p:sldId id="330" r:id="rId6"/>
    <p:sldId id="331" r:id="rId7"/>
    <p:sldId id="332" r:id="rId8"/>
    <p:sldId id="327" r:id="rId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CC"/>
    <a:srgbClr val="66FFFF"/>
    <a:srgbClr val="FF0000"/>
    <a:srgbClr val="009900"/>
    <a:srgbClr val="0000FF"/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76AE7-D576-42AB-8E7B-FA77AEDC2E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27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FA426-216A-423E-AE9B-67A7674CC6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487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F59AC-D67A-4E98-8469-113C167FD6E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3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4D122-629E-4AD0-9731-449F656365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20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9D225-5A13-4281-9CB1-78826A57F5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7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D9977-735D-4874-A169-952593B26A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2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71393-16AA-4FD3-BC8D-5E06262BB6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89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AF3A4-BB8A-4311-A9AF-E6D576B7AB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31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9EDB9-6019-4F43-BAC5-DB42A7E3E8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39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34B0A-BFB6-4941-8334-13F3280CAE7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35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1AF41-93A9-4492-BE12-719F0F5175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181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241567F0-07ED-4631-B91F-F5B6367B83B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465158" y="704850"/>
            <a:ext cx="64293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/>
              <a:t>Multiplikation und Division von Brüchen</a:t>
            </a:r>
            <a:br>
              <a:rPr lang="de-DE" altLang="de-DE" sz="2400" b="1" dirty="0" smtClean="0"/>
            </a:br>
            <a:r>
              <a:rPr lang="de-DE" altLang="de-DE" sz="2400" b="1" dirty="0"/>
              <a:t>m</a:t>
            </a:r>
            <a:r>
              <a:rPr lang="de-DE" altLang="de-DE" sz="2400" b="1" dirty="0" smtClean="0"/>
              <a:t>it natürlichen Zahlen </a:t>
            </a:r>
            <a:br>
              <a:rPr lang="de-DE" altLang="de-DE" sz="2400" b="1" dirty="0" smtClean="0"/>
            </a:br>
            <a:r>
              <a:rPr lang="de-DE" altLang="de-DE" sz="2400" b="1" dirty="0" smtClean="0"/>
              <a:t>für </a:t>
            </a:r>
            <a:r>
              <a:rPr lang="de-DE" altLang="de-DE" sz="2400" b="1" dirty="0"/>
              <a:t>die Jahrgangsstufe 6</a:t>
            </a:r>
          </a:p>
        </p:txBody>
      </p: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625669" y="2420888"/>
            <a:ext cx="820896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Bearbeite jede Aufgabe schriftlich im Heft oder auf einem Blatt.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Prüfe immer zuerst, ob du mit Dezimalbrüchen rechnen kannst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oder mit Brüchen rechnen musst.</a:t>
            </a:r>
            <a:endParaRPr lang="de-DE" altLang="de-DE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/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1116013" y="4867275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Und nun geht’s los!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077072"/>
            <a:ext cx="1657350" cy="1819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1. 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 geschickt!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82675" y="2636838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5" y="1569664"/>
            <a:ext cx="2036016" cy="779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282" y="3068960"/>
            <a:ext cx="604325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282" y="4077072"/>
            <a:ext cx="4337814" cy="699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2.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 geschickt!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82675" y="2636838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165" y="1700808"/>
            <a:ext cx="223689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165" y="2986089"/>
            <a:ext cx="7252251" cy="64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164" y="3933056"/>
            <a:ext cx="4299923" cy="65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81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76564" y="530144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3.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68216" y="980728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 geschickt!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620123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95" y="1556792"/>
            <a:ext cx="3548475" cy="72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17" y="2852936"/>
            <a:ext cx="7072136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861048"/>
            <a:ext cx="7992888" cy="687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857681"/>
            <a:ext cx="3743891" cy="655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2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4.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 geschickt!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38162" y="2636838"/>
            <a:ext cx="792227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686122"/>
            <a:ext cx="3672409" cy="748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17" y="2975670"/>
            <a:ext cx="7721915" cy="78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13" y="3959424"/>
            <a:ext cx="4956939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17" y="5085184"/>
            <a:ext cx="4752528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665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5.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 geschickt!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82675" y="2636838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64" y="1716830"/>
            <a:ext cx="2807463" cy="66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515" y="2924944"/>
            <a:ext cx="6298798" cy="699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489" y="3950858"/>
            <a:ext cx="5254575" cy="71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515" y="4983451"/>
            <a:ext cx="5470500" cy="683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179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6.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 geschickt!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620123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831281"/>
            <a:ext cx="4680521" cy="703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892956"/>
            <a:ext cx="3867892" cy="717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957611"/>
            <a:ext cx="3317154" cy="756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935" y="4957611"/>
            <a:ext cx="3266196" cy="723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4680521" cy="703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48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feld 1"/>
          <p:cNvSpPr txBox="1">
            <a:spLocks noChangeArrowheads="1"/>
          </p:cNvSpPr>
          <p:nvPr/>
        </p:nvSpPr>
        <p:spPr bwMode="auto">
          <a:xfrm>
            <a:off x="1547813" y="1484313"/>
            <a:ext cx="5832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Es ist geschafft!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012" y="2786062"/>
            <a:ext cx="1323975" cy="1285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Bildschirmpräsentation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EMG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Günther Rasch</dc:creator>
  <cp:lastModifiedBy>GRasch</cp:lastModifiedBy>
  <cp:revision>116</cp:revision>
  <dcterms:created xsi:type="dcterms:W3CDTF">2008-04-16T19:44:28Z</dcterms:created>
  <dcterms:modified xsi:type="dcterms:W3CDTF">2017-01-06T23:53:08Z</dcterms:modified>
</cp:coreProperties>
</file>