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328" r:id="rId4"/>
    <p:sldId id="329" r:id="rId5"/>
    <p:sldId id="334" r:id="rId6"/>
    <p:sldId id="330" r:id="rId7"/>
    <p:sldId id="331" r:id="rId8"/>
    <p:sldId id="332" r:id="rId9"/>
    <p:sldId id="333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27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CC"/>
    <a:srgbClr val="66FFFF"/>
    <a:srgbClr val="FF0000"/>
    <a:srgbClr val="009900"/>
    <a:srgbClr val="0000FF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9" d="100"/>
          <a:sy n="69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04D2-363E-4959-A1D2-9A9D993D4C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28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EAD-A635-4042-AAD2-8EBE4B6ABC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E96F-5C81-4693-98B3-ADD321AD4C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4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32DF-8219-4D7B-8C40-26839F0EA2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89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208DB-096B-418D-BAEE-840AB11289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50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F968-5BF6-412B-84F2-57EFF4A042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95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50C89-121D-485F-9DA3-8E0EB515CB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56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9604-CF1B-44F7-8A74-A04E348DE6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63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BF47-67C2-45FE-9387-C8DDC9CFB5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99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FFF2-32B8-4AB1-B340-97ADEBA4B7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11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75F5C-3CA9-430F-9403-249D68B111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64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785A2D2-7FEE-4AEC-B362-F4F4D37BB7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://www.123gif.de/3d-objekte/gif-babys-0176.gif.html" TargetMode="External"/><Relationship Id="rId7" Type="http://schemas.openxmlformats.org/officeDocument/2006/relationships/image" Target="../media/image54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gi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gif"/><Relationship Id="rId4" Type="http://schemas.openxmlformats.org/officeDocument/2006/relationships/image" Target="../media/image7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gif"/><Relationship Id="rId4" Type="http://schemas.openxmlformats.org/officeDocument/2006/relationships/image" Target="../media/image8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8.gi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94.gi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gif"/><Relationship Id="rId4" Type="http://schemas.openxmlformats.org/officeDocument/2006/relationships/image" Target="../media/image9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gi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57313" y="704850"/>
            <a:ext cx="642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smtClean="0"/>
              <a:t>18 </a:t>
            </a:r>
            <a:r>
              <a:rPr lang="de-DE" altLang="de-DE" sz="2400" b="1" dirty="0"/>
              <a:t>Aufgaben zu Dezimalbrüchen</a:t>
            </a:r>
            <a:br>
              <a:rPr lang="de-DE" altLang="de-DE" sz="2400" b="1" dirty="0"/>
            </a:br>
            <a:r>
              <a:rPr lang="de-DE" altLang="de-DE" sz="2400" b="1" dirty="0"/>
              <a:t>für die Klasse 6b</a:t>
            </a: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611188" y="1844675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Bearbeite jede Aufgabe schriftlich im Heft oder auf einem Blatt.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Nach angemessener Zeit wird das Ergebnis bekanntgegeben.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116013" y="4867275"/>
            <a:ext cx="3455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Und nun geht’s los!</a:t>
            </a:r>
          </a:p>
        </p:txBody>
      </p:sp>
      <p:pic>
        <p:nvPicPr>
          <p:cNvPr id="6" name="Picture 8" descr="animierte-schule-bilder-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8334"/>
            <a:ext cx="21050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9. Aufgabe</a:t>
            </a:r>
          </a:p>
        </p:txBody>
      </p:sp>
      <p:sp>
        <p:nvSpPr>
          <p:cNvPr id="11267" name="Textfeld 1"/>
          <p:cNvSpPr txBox="1">
            <a:spLocks noChangeArrowheads="1"/>
          </p:cNvSpPr>
          <p:nvPr/>
        </p:nvSpPr>
        <p:spPr bwMode="auto">
          <a:xfrm>
            <a:off x="831850" y="1190625"/>
            <a:ext cx="7485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Welche Dezimalzahl gehört zu den mit  A,  B,  C  bzw.  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markierten Punkten?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971550" y="3860800"/>
            <a:ext cx="69135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362200"/>
            <a:ext cx="691038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75" y="5013176"/>
            <a:ext cx="2037025" cy="1477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/>
              <p:cNvSpPr/>
              <p:nvPr/>
            </p:nvSpPr>
            <p:spPr>
              <a:xfrm>
                <a:off x="4576582" y="4292600"/>
                <a:ext cx="15402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𝐶</m:t>
                      </m:r>
                      <m:r>
                        <m:rPr>
                          <m:nor/>
                        </m:rPr>
                        <a:rPr lang="de-DE" i="1"/>
                        <m:t> </m:t>
                      </m:r>
                      <m:r>
                        <a:rPr lang="de-DE"/>
                        <m:t>≙</m:t>
                      </m:r>
                      <m:r>
                        <m:rPr>
                          <m:nor/>
                        </m:rPr>
                        <a:rPr lang="de-DE" i="1"/>
                        <m:t> </m:t>
                      </m:r>
                      <m:r>
                        <a:rPr lang="de-DE"/>
                        <m:t>0,32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82" y="4292600"/>
                <a:ext cx="15402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hteck 3"/>
              <p:cNvSpPr/>
              <p:nvPr/>
            </p:nvSpPr>
            <p:spPr>
              <a:xfrm>
                <a:off x="6294134" y="4264814"/>
                <a:ext cx="1549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𝐷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0,44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34" y="4264814"/>
                <a:ext cx="15498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2892244" y="4292600"/>
                <a:ext cx="15386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𝐵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0,16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44" y="4292600"/>
                <a:ext cx="153862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/>
              <p:cNvSpPr/>
              <p:nvPr/>
            </p:nvSpPr>
            <p:spPr>
              <a:xfrm>
                <a:off x="1330655" y="4292599"/>
                <a:ext cx="15322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𝐴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0,04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55" y="4292599"/>
                <a:ext cx="15322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10. Aufgabe</a:t>
            </a:r>
          </a:p>
        </p:txBody>
      </p:sp>
      <p:sp>
        <p:nvSpPr>
          <p:cNvPr id="12291" name="Textfeld 1"/>
          <p:cNvSpPr txBox="1">
            <a:spLocks noChangeArrowheads="1"/>
          </p:cNvSpPr>
          <p:nvPr/>
        </p:nvSpPr>
        <p:spPr bwMode="auto">
          <a:xfrm>
            <a:off x="831850" y="1190625"/>
            <a:ext cx="7485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Welche Dezimalzahl gehört zu den mit  A,  B,  C  bzw.  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markierten Punkten?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971550" y="3860800"/>
            <a:ext cx="69135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276475"/>
            <a:ext cx="66421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babys-0176.gif von 123gif.de Download &amp; Grußkartenversand">
            <a:hlinkClick r:id="rId3" tooltip="babys-0176.gif von 123gif.de Download &amp; Grußkartenversand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762500"/>
            <a:ext cx="1219200" cy="15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hteck 1"/>
              <p:cNvSpPr/>
              <p:nvPr/>
            </p:nvSpPr>
            <p:spPr>
              <a:xfrm>
                <a:off x="1835696" y="4175125"/>
                <a:ext cx="15322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𝐴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0,05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175125"/>
                <a:ext cx="15322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/>
              <p:cNvSpPr/>
              <p:nvPr/>
            </p:nvSpPr>
            <p:spPr>
              <a:xfrm>
                <a:off x="3805068" y="4140348"/>
                <a:ext cx="15386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𝐵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0,15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68" y="4140348"/>
                <a:ext cx="153862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hteck 3"/>
              <p:cNvSpPr/>
              <p:nvPr/>
            </p:nvSpPr>
            <p:spPr>
              <a:xfrm>
                <a:off x="4280430" y="4636790"/>
                <a:ext cx="16909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𝐶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0,175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30" y="4636790"/>
                <a:ext cx="169091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5890989" y="4140347"/>
                <a:ext cx="1549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𝐷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0,25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89" y="4140347"/>
                <a:ext cx="15498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11. </a:t>
            </a:r>
            <a:r>
              <a:rPr lang="de-DE" altLang="de-DE" sz="2400" dirty="0"/>
              <a:t>Aufgabe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904981" y="2852936"/>
            <a:ext cx="712884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747713" y="1125538"/>
            <a:ext cx="5616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Wandle in Dezimalbrüche um!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81" y="1700808"/>
            <a:ext cx="53955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3" y="3037008"/>
            <a:ext cx="1116441" cy="82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81" y="4149080"/>
            <a:ext cx="1436730" cy="8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7" y="4118195"/>
            <a:ext cx="1460020" cy="83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3" y="5235273"/>
            <a:ext cx="1431438" cy="8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00" y="3076884"/>
            <a:ext cx="1080767" cy="81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23" y="4756209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12. </a:t>
            </a:r>
            <a:r>
              <a:rPr lang="de-DE" altLang="de-DE" sz="2400" dirty="0"/>
              <a:t>Aufgabe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94218" y="3037008"/>
            <a:ext cx="712884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806450" y="1125538"/>
            <a:ext cx="7568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Wandle in Dezimalbrüche um</a:t>
            </a:r>
            <a:r>
              <a:rPr lang="de-DE" altLang="de-DE" sz="2400" dirty="0" smtClean="0"/>
              <a:t>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Welches Ergebnis vermutest du? Prüfe deine Vermutung!</a:t>
            </a:r>
            <a:endParaRPr lang="de-DE" alt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8" y="2060848"/>
            <a:ext cx="2696041" cy="75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7" y="3281362"/>
            <a:ext cx="1642753" cy="79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0" y="4159889"/>
            <a:ext cx="1691213" cy="80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1" y="5229200"/>
            <a:ext cx="194189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00410"/>
            <a:ext cx="1428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13. </a:t>
            </a:r>
            <a:r>
              <a:rPr lang="de-DE" altLang="de-DE" sz="2400" dirty="0"/>
              <a:t>Aufgabe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94217" y="2564904"/>
            <a:ext cx="712884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806450" y="1125538"/>
            <a:ext cx="7568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Wandle in Dezimalbrüche um</a:t>
            </a:r>
            <a:r>
              <a:rPr lang="de-DE" altLang="de-DE" sz="2400" dirty="0" smtClean="0"/>
              <a:t>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614201"/>
            <a:ext cx="592711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1" y="2780928"/>
            <a:ext cx="1523130" cy="87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93" y="2787353"/>
            <a:ext cx="1784087" cy="8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80" y="2787353"/>
            <a:ext cx="2066380" cy="82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3" y="4120672"/>
            <a:ext cx="1964551" cy="95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6" y="4159232"/>
            <a:ext cx="1941511" cy="9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7" y="4797152"/>
            <a:ext cx="16668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14. </a:t>
            </a:r>
            <a:r>
              <a:rPr lang="de-DE" altLang="de-DE" sz="2400" dirty="0"/>
              <a:t>Aufgabe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94218" y="3037008"/>
            <a:ext cx="712884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806450" y="1125538"/>
            <a:ext cx="7568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Wandle in Dezimalbrüche um</a:t>
            </a:r>
            <a:r>
              <a:rPr lang="de-DE" altLang="de-DE" sz="2400" dirty="0" smtClean="0"/>
              <a:t>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Welches Ergebnis vermutest du? Prüfe deine Vermutung!</a:t>
            </a:r>
            <a:endParaRPr lang="de-DE" alt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7" y="2040512"/>
            <a:ext cx="1791329" cy="7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8" y="3380509"/>
            <a:ext cx="1949590" cy="79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7" y="4509120"/>
            <a:ext cx="2284455" cy="79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36" y="3909283"/>
            <a:ext cx="21907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15. </a:t>
            </a:r>
            <a:r>
              <a:rPr lang="de-DE" altLang="de-DE" sz="2400" dirty="0"/>
              <a:t>Aufgabe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94218" y="3140968"/>
            <a:ext cx="712884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806450" y="1125538"/>
            <a:ext cx="7568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Wandle nun ohne Rechnung in Dezimalbrüche um!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Prüfe deine Umrechnung mit dem Taschenrechner!</a:t>
            </a:r>
            <a:endParaRPr lang="de-DE" altLang="de-D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3" y="2060848"/>
            <a:ext cx="2389481" cy="8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2" y="3449782"/>
            <a:ext cx="2421127" cy="84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3" y="4581128"/>
            <a:ext cx="2577057" cy="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44" y="4261433"/>
            <a:ext cx="14859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16. </a:t>
            </a:r>
            <a:r>
              <a:rPr lang="de-DE" altLang="de-DE" sz="2400" dirty="0"/>
              <a:t>Aufgabe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94217" y="2852936"/>
            <a:ext cx="712884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806450" y="1125538"/>
            <a:ext cx="7568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Nun kannst du unendliche Dezimalbrüche auch in Brüche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zurückverwandeln! Vergiss das Kürzen nicht! </a:t>
            </a:r>
            <a:endParaRPr lang="de-DE" altLang="de-D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8" y="2132856"/>
            <a:ext cx="46160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18" y="3126798"/>
            <a:ext cx="2871761" cy="76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73" y="3091982"/>
            <a:ext cx="3952877" cy="79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9" y="4149080"/>
            <a:ext cx="4686133" cy="87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22" y="5301208"/>
            <a:ext cx="456736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515943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17. </a:t>
            </a:r>
            <a:r>
              <a:rPr lang="de-DE" altLang="de-DE" sz="2400" dirty="0"/>
              <a:t>Aufgabe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783600" y="3501008"/>
            <a:ext cx="777510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806450" y="1125538"/>
            <a:ext cx="7568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Überlege nun, wie man diese Dezimalbrüche in Brüche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zurückverwandelt. </a:t>
            </a:r>
            <a:endParaRPr lang="de-DE" altLang="de-DE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5" y="1989878"/>
            <a:ext cx="3152321" cy="53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77" y="2636912"/>
            <a:ext cx="6912768" cy="5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80112" y="2070230"/>
            <a:ext cx="170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Zum Beispiel:</a:t>
            </a:r>
            <a:endParaRPr lang="de-DE" sz="18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717032"/>
            <a:ext cx="5997798" cy="66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52" y="4686002"/>
            <a:ext cx="5735572" cy="61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0" y="5445224"/>
            <a:ext cx="7775103" cy="65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1234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18. </a:t>
            </a:r>
            <a:r>
              <a:rPr lang="de-DE" altLang="de-DE" sz="2400" dirty="0"/>
              <a:t>Aufgabe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783599" y="2636912"/>
            <a:ext cx="777510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806450" y="1125538"/>
            <a:ext cx="7568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/>
              <a:t>Wandle nun diese Dezimalbrüche in gekürzte Brüche um!</a:t>
            </a:r>
            <a:endParaRPr lang="de-DE" altLang="de-DE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25498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085234"/>
            <a:ext cx="6627087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9" y="4354729"/>
            <a:ext cx="769633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12" y="5301208"/>
            <a:ext cx="12668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9715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1. Aufgabe</a:t>
            </a:r>
          </a:p>
        </p:txBody>
      </p:sp>
      <p:sp>
        <p:nvSpPr>
          <p:cNvPr id="3075" name="Textfeld 1"/>
          <p:cNvSpPr txBox="1">
            <a:spLocks noChangeArrowheads="1"/>
          </p:cNvSpPr>
          <p:nvPr/>
        </p:nvSpPr>
        <p:spPr bwMode="auto">
          <a:xfrm>
            <a:off x="971550" y="1076325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Wandle in einen Dezimalbruch um.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1082675" y="2636838"/>
            <a:ext cx="69135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48244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17813"/>
            <a:ext cx="3676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684588"/>
            <a:ext cx="37465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602163"/>
            <a:ext cx="40735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5387975"/>
            <a:ext cx="42497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animierte-comic-bilder-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67836"/>
            <a:ext cx="1512168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123gif.de/gifs/sprueche/sprueche-00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93221"/>
            <a:ext cx="3676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feld 1"/>
          <p:cNvSpPr txBox="1">
            <a:spLocks noChangeArrowheads="1"/>
          </p:cNvSpPr>
          <p:nvPr/>
        </p:nvSpPr>
        <p:spPr bwMode="auto">
          <a:xfrm>
            <a:off x="1547664" y="1484784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Es </a:t>
            </a:r>
            <a:r>
              <a:rPr lang="de-DE" altLang="de-DE" dirty="0" smtClean="0"/>
              <a:t>ist </a:t>
            </a:r>
            <a:r>
              <a:rPr lang="de-DE" altLang="de-DE" dirty="0" smtClean="0"/>
              <a:t>geschafft</a:t>
            </a:r>
            <a:r>
              <a:rPr lang="de-DE" altLang="de-DE" dirty="0" smtClean="0"/>
              <a:t>!</a:t>
            </a: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2. Aufgabe</a:t>
            </a:r>
          </a:p>
        </p:txBody>
      </p:sp>
      <p:sp>
        <p:nvSpPr>
          <p:cNvPr id="4099" name="Textfeld 1"/>
          <p:cNvSpPr txBox="1">
            <a:spLocks noChangeArrowheads="1"/>
          </p:cNvSpPr>
          <p:nvPr/>
        </p:nvSpPr>
        <p:spPr bwMode="auto">
          <a:xfrm>
            <a:off x="773113" y="1098550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Wandle in einen Dezimalbruch um.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46138" y="2628900"/>
            <a:ext cx="69135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45069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65309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644900"/>
            <a:ext cx="385603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581525"/>
            <a:ext cx="4300538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5516563"/>
            <a:ext cx="60436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animierte-zwerge-bilder-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4334437"/>
            <a:ext cx="1464197" cy="6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766763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3. Aufgabe</a:t>
            </a:r>
          </a:p>
        </p:txBody>
      </p:sp>
      <p:sp>
        <p:nvSpPr>
          <p:cNvPr id="5123" name="Textfeld 1"/>
          <p:cNvSpPr txBox="1">
            <a:spLocks noChangeArrowheads="1"/>
          </p:cNvSpPr>
          <p:nvPr/>
        </p:nvSpPr>
        <p:spPr bwMode="auto">
          <a:xfrm>
            <a:off x="747713" y="1125538"/>
            <a:ext cx="5616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Wandle in Dezimalbrüche um!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55663" y="2276475"/>
            <a:ext cx="69135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700213"/>
            <a:ext cx="67262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636838"/>
            <a:ext cx="2492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200400"/>
            <a:ext cx="24812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741738"/>
            <a:ext cx="26892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365625"/>
            <a:ext cx="20494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animierte-gorilla-bilder-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38" y="3438579"/>
            <a:ext cx="15430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4. Aufgabe</a:t>
            </a:r>
          </a:p>
        </p:txBody>
      </p:sp>
      <p:sp>
        <p:nvSpPr>
          <p:cNvPr id="6147" name="Textfeld 1"/>
          <p:cNvSpPr txBox="1">
            <a:spLocks noChangeArrowheads="1"/>
          </p:cNvSpPr>
          <p:nvPr/>
        </p:nvSpPr>
        <p:spPr bwMode="auto">
          <a:xfrm>
            <a:off x="773113" y="1098550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Welche Zahl ist größer?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46138" y="2628900"/>
            <a:ext cx="69135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700213"/>
            <a:ext cx="18748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141663"/>
            <a:ext cx="4173537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221163"/>
            <a:ext cx="2273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animated-animation.de/Free-Animation_free-animated-Smiley-Gifs/www.animated-animation.de_smiley_3d_gifs_animiert_gif_clip-art_icons_01_600x40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96" y="4437112"/>
            <a:ext cx="2347664" cy="15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661992" y="5919777"/>
            <a:ext cx="2107580" cy="392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5. Aufgabe</a:t>
            </a:r>
          </a:p>
        </p:txBody>
      </p:sp>
      <p:sp>
        <p:nvSpPr>
          <p:cNvPr id="7171" name="Textfeld 1"/>
          <p:cNvSpPr txBox="1">
            <a:spLocks noChangeArrowheads="1"/>
          </p:cNvSpPr>
          <p:nvPr/>
        </p:nvSpPr>
        <p:spPr bwMode="auto">
          <a:xfrm>
            <a:off x="773113" y="1098550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Welche Zahl ist kleiner?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46138" y="2708275"/>
            <a:ext cx="69135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700213"/>
            <a:ext cx="1804988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213100"/>
            <a:ext cx="40401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221163"/>
            <a:ext cx="408146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animierte-hexen-bilder-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163"/>
            <a:ext cx="2438594" cy="17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6. Aufgabe</a:t>
            </a:r>
          </a:p>
        </p:txBody>
      </p:sp>
      <p:sp>
        <p:nvSpPr>
          <p:cNvPr id="8195" name="Textfeld 1"/>
          <p:cNvSpPr txBox="1">
            <a:spLocks noChangeArrowheads="1"/>
          </p:cNvSpPr>
          <p:nvPr/>
        </p:nvSpPr>
        <p:spPr bwMode="auto">
          <a:xfrm>
            <a:off x="773113" y="1196975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Welche Zahl liegt näher an  3 ?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46138" y="2924175"/>
            <a:ext cx="69135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844675"/>
            <a:ext cx="19415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429000"/>
            <a:ext cx="425608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4306888"/>
            <a:ext cx="7523162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animierte-fantasy-bilder-1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61" y="962680"/>
            <a:ext cx="1337908" cy="13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7. Aufgabe</a:t>
            </a:r>
          </a:p>
        </p:txBody>
      </p:sp>
      <p:sp>
        <p:nvSpPr>
          <p:cNvPr id="9219" name="Textfeld 1"/>
          <p:cNvSpPr txBox="1">
            <a:spLocks noChangeArrowheads="1"/>
          </p:cNvSpPr>
          <p:nvPr/>
        </p:nvSpPr>
        <p:spPr bwMode="auto">
          <a:xfrm>
            <a:off x="773113" y="1196975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Welche Zahl liegt näher an  2 ?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846138" y="2924175"/>
            <a:ext cx="69135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19431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79763"/>
            <a:ext cx="402113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192588"/>
            <a:ext cx="42370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797425"/>
            <a:ext cx="426720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373688"/>
            <a:ext cx="4267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animierte-clowns-bilder-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002088"/>
            <a:ext cx="13430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1"/>
          <p:cNvSpPr txBox="1">
            <a:spLocks noChangeArrowheads="1"/>
          </p:cNvSpPr>
          <p:nvPr/>
        </p:nvSpPr>
        <p:spPr bwMode="auto">
          <a:xfrm>
            <a:off x="806450" y="604838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8. Aufgabe</a:t>
            </a:r>
          </a:p>
        </p:txBody>
      </p:sp>
      <p:sp>
        <p:nvSpPr>
          <p:cNvPr id="10243" name="Textfeld 1"/>
          <p:cNvSpPr txBox="1">
            <a:spLocks noChangeArrowheads="1"/>
          </p:cNvSpPr>
          <p:nvPr/>
        </p:nvSpPr>
        <p:spPr bwMode="auto">
          <a:xfrm>
            <a:off x="831850" y="1190625"/>
            <a:ext cx="7485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Welche Dezimalzahl gehört zu den mit  A,  B,  C  bzw.  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markierten Punkten?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971550" y="3860800"/>
            <a:ext cx="69135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205038"/>
            <a:ext cx="72628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animierte-gifs.net/data/media/181/animierte-gorilla-bilder-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49" y="4890864"/>
            <a:ext cx="1274508" cy="132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hteck 1"/>
              <p:cNvSpPr/>
              <p:nvPr/>
            </p:nvSpPr>
            <p:spPr>
              <a:xfrm>
                <a:off x="2153199" y="4169421"/>
                <a:ext cx="16348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𝐴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 </m:t>
                      </m:r>
                      <m:r>
                        <a:rPr lang="de-DE" i="0">
                          <a:latin typeface="Cambria Math"/>
                        </a:rPr>
                        <m:t>0,04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99" y="4169421"/>
                <a:ext cx="163480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/>
              <p:cNvSpPr/>
              <p:nvPr/>
            </p:nvSpPr>
            <p:spPr>
              <a:xfrm>
                <a:off x="4211959" y="4154769"/>
                <a:ext cx="16412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𝐵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 </m:t>
                      </m:r>
                      <m:r>
                        <a:rPr lang="de-DE" i="0">
                          <a:latin typeface="Cambria Math"/>
                        </a:rPr>
                        <m:t>0,12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59" y="4154769"/>
                <a:ext cx="164121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6176389" y="4169420"/>
                <a:ext cx="16524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𝐷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 </m:t>
                      </m:r>
                      <m:r>
                        <a:rPr lang="de-DE" i="0">
                          <a:latin typeface="Cambria Math"/>
                        </a:rPr>
                        <m:t>0,17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89" y="4169420"/>
                <a:ext cx="165244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/>
              <p:cNvSpPr/>
              <p:nvPr/>
            </p:nvSpPr>
            <p:spPr>
              <a:xfrm>
                <a:off x="5032568" y="4797152"/>
                <a:ext cx="15209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𝐶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≙</m:t>
                      </m:r>
                      <m:r>
                        <m:rPr>
                          <m:nor/>
                        </m:rPr>
                        <a:rPr lang="de-DE" i="1">
                          <a:latin typeface="Cambria Math"/>
                        </a:rPr>
                        <m:t> </m:t>
                      </m:r>
                      <m:r>
                        <a:rPr lang="de-DE" i="0">
                          <a:latin typeface="Cambria Math"/>
                        </a:rPr>
                        <m:t>0,14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568" y="4797152"/>
                <a:ext cx="152099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Bildschirmpräsentation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 Rasch</dc:creator>
  <cp:lastModifiedBy>GRasch</cp:lastModifiedBy>
  <cp:revision>97</cp:revision>
  <dcterms:created xsi:type="dcterms:W3CDTF">2008-04-16T19:44:28Z</dcterms:created>
  <dcterms:modified xsi:type="dcterms:W3CDTF">2015-11-18T20:36:24Z</dcterms:modified>
</cp:coreProperties>
</file>