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27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66FFFF"/>
    <a:srgbClr val="FF0000"/>
    <a:srgbClr val="009900"/>
    <a:srgbClr val="0000FF"/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A9BA0-F246-4726-8405-1493B26EDF1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9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F1370-99E6-4B45-9BCA-B4C532D042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17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14D30-896F-466B-9050-9751A75B12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47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A6DC8-5B39-445F-8E62-CE8C5D28E7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41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B4DC1-4544-4735-B884-CBE913731B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22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8407B-E89F-46F0-A614-973506991F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29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2FD1C-4519-4656-B74C-3AA527C0C1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21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496FA-5A39-4E13-A447-6ECC8E8848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63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08610-C6C2-4754-BD58-E0F5A47C34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43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62517-B0D1-491A-964D-26CF66846B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6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AE10-E29B-4FD6-B79E-D7D108AB0A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53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2CF1CD70-5B1A-46C0-AB57-7261E091D6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gif"/><Relationship Id="rId4" Type="http://schemas.openxmlformats.org/officeDocument/2006/relationships/image" Target="../media/image4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5.gif"/><Relationship Id="rId7" Type="http://schemas.openxmlformats.org/officeDocument/2006/relationships/image" Target="../media/image19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7" Type="http://schemas.openxmlformats.org/officeDocument/2006/relationships/image" Target="../media/image34.gi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7" Type="http://schemas.openxmlformats.org/officeDocument/2006/relationships/image" Target="../media/image40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gif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gif"/><Relationship Id="rId5" Type="http://schemas.openxmlformats.org/officeDocument/2006/relationships/image" Target="../media/image44.emf"/><Relationship Id="rId4" Type="http://schemas.openxmlformats.org/officeDocument/2006/relationships/image" Target="../media/image4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357313" y="704850"/>
            <a:ext cx="64293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/>
              <a:t>10 </a:t>
            </a:r>
            <a:r>
              <a:rPr lang="de-DE" altLang="de-DE" sz="2400" b="1" dirty="0"/>
              <a:t>Aufgaben zu Dezimalbrüchen</a:t>
            </a:r>
            <a:br>
              <a:rPr lang="de-DE" altLang="de-DE" sz="2400" b="1" dirty="0"/>
            </a:br>
            <a:r>
              <a:rPr lang="de-DE" altLang="de-DE" sz="2400" b="1" dirty="0"/>
              <a:t>für die Klasse 6b</a:t>
            </a:r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611188" y="1844675"/>
            <a:ext cx="82089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Bearbeite jede Aufgabe schriftlich im Heft oder auf einem Blatt.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Nach angemessener Zeit wird das Ergebnis bekanntgegeben.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1116013" y="4867275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Und nun geht’s los!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414713"/>
            <a:ext cx="1371600" cy="981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feld 1"/>
          <p:cNvSpPr txBox="1">
            <a:spLocks noChangeArrowheads="1"/>
          </p:cNvSpPr>
          <p:nvPr/>
        </p:nvSpPr>
        <p:spPr bwMode="auto">
          <a:xfrm>
            <a:off x="8064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9. </a:t>
            </a:r>
            <a:r>
              <a:rPr lang="de-DE" altLang="de-DE" sz="2400" dirty="0"/>
              <a:t>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784225" y="2636838"/>
            <a:ext cx="777398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4" name="Textfeld 1"/>
          <p:cNvSpPr txBox="1">
            <a:spLocks noChangeArrowheads="1"/>
          </p:cNvSpPr>
          <p:nvPr/>
        </p:nvSpPr>
        <p:spPr bwMode="auto">
          <a:xfrm>
            <a:off x="806450" y="1125538"/>
            <a:ext cx="756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Wandle nun diese Dezimalbrüche in gekürzte Brüche um!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844675"/>
            <a:ext cx="22542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19" y="2924944"/>
            <a:ext cx="6627813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19" y="3861048"/>
            <a:ext cx="76962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869160"/>
            <a:ext cx="1731620" cy="145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1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feld 1"/>
          <p:cNvSpPr txBox="1">
            <a:spLocks noChangeArrowheads="1"/>
          </p:cNvSpPr>
          <p:nvPr/>
        </p:nvSpPr>
        <p:spPr bwMode="auto">
          <a:xfrm>
            <a:off x="61156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10. </a:t>
            </a:r>
            <a:r>
              <a:rPr lang="de-DE" altLang="de-DE" sz="2400" dirty="0"/>
              <a:t>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539552" y="2636838"/>
            <a:ext cx="8018661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4" name="Textfeld 1"/>
          <p:cNvSpPr txBox="1">
            <a:spLocks noChangeArrowheads="1"/>
          </p:cNvSpPr>
          <p:nvPr/>
        </p:nvSpPr>
        <p:spPr bwMode="auto">
          <a:xfrm>
            <a:off x="611560" y="1125538"/>
            <a:ext cx="8064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Wandle nun </a:t>
            </a:r>
            <a:r>
              <a:rPr lang="de-DE" altLang="de-DE" sz="2400" dirty="0" smtClean="0"/>
              <a:t>diesen Dezimalbruch in einen gekürzten Bruch </a:t>
            </a:r>
            <a:r>
              <a:rPr lang="de-DE" altLang="de-DE" sz="2400" dirty="0"/>
              <a:t>um!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212" y="4869160"/>
            <a:ext cx="12668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1726668"/>
            <a:ext cx="140605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90" y="3279293"/>
            <a:ext cx="8054723" cy="64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68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feld 1"/>
          <p:cNvSpPr txBox="1">
            <a:spLocks noChangeArrowheads="1"/>
          </p:cNvSpPr>
          <p:nvPr/>
        </p:nvSpPr>
        <p:spPr bwMode="auto">
          <a:xfrm>
            <a:off x="1547813" y="1484313"/>
            <a:ext cx="583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Es ist geschafft!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88" y="2565400"/>
            <a:ext cx="1584325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8064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1. 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904875" y="2852738"/>
            <a:ext cx="71294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extfeld 1"/>
          <p:cNvSpPr txBox="1">
            <a:spLocks noChangeArrowheads="1"/>
          </p:cNvSpPr>
          <p:nvPr/>
        </p:nvSpPr>
        <p:spPr bwMode="auto">
          <a:xfrm>
            <a:off x="747713" y="1125538"/>
            <a:ext cx="5616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Wandle in Dezimalbrüche um!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3036888"/>
            <a:ext cx="1117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4149725"/>
            <a:ext cx="1436688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538" y="4117975"/>
            <a:ext cx="14605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5235575"/>
            <a:ext cx="1431925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3076575"/>
            <a:ext cx="1081088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4756150"/>
            <a:ext cx="12858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3" y="1773238"/>
            <a:ext cx="5275262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8064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2. 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893763" y="3036888"/>
            <a:ext cx="712946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Textfeld 1"/>
          <p:cNvSpPr txBox="1">
            <a:spLocks noChangeArrowheads="1"/>
          </p:cNvSpPr>
          <p:nvPr/>
        </p:nvSpPr>
        <p:spPr bwMode="auto">
          <a:xfrm>
            <a:off x="806450" y="1125538"/>
            <a:ext cx="7569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Wandle in Dezimalbrüche um!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Welches Ergebnis vermutest du? Prüfe deine Vermutung!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2060575"/>
            <a:ext cx="2697162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3281363"/>
            <a:ext cx="1643062" cy="79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4159250"/>
            <a:ext cx="1690688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5229225"/>
            <a:ext cx="194151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100513"/>
            <a:ext cx="14287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feld 1"/>
          <p:cNvSpPr txBox="1">
            <a:spLocks noChangeArrowheads="1"/>
          </p:cNvSpPr>
          <p:nvPr/>
        </p:nvSpPr>
        <p:spPr bwMode="auto">
          <a:xfrm>
            <a:off x="8064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3. 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893763" y="2565400"/>
            <a:ext cx="712946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4" name="Textfeld 1"/>
          <p:cNvSpPr txBox="1">
            <a:spLocks noChangeArrowheads="1"/>
          </p:cNvSpPr>
          <p:nvPr/>
        </p:nvSpPr>
        <p:spPr bwMode="auto">
          <a:xfrm>
            <a:off x="806450" y="1125538"/>
            <a:ext cx="756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Wandle in Dezimalbrüche um!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13" y="1614488"/>
            <a:ext cx="59277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690" y="4797424"/>
            <a:ext cx="16668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35" y="3133725"/>
            <a:ext cx="1249835" cy="717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165" y="3093049"/>
            <a:ext cx="1556394" cy="74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464" y="3062394"/>
            <a:ext cx="1867673" cy="74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4474368"/>
            <a:ext cx="1485154" cy="71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431" y="4407296"/>
            <a:ext cx="2542125" cy="780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1"/>
          <p:cNvSpPr txBox="1">
            <a:spLocks noChangeArrowheads="1"/>
          </p:cNvSpPr>
          <p:nvPr/>
        </p:nvSpPr>
        <p:spPr bwMode="auto">
          <a:xfrm>
            <a:off x="8064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4. 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893763" y="3036888"/>
            <a:ext cx="712946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Textfeld 1"/>
          <p:cNvSpPr txBox="1">
            <a:spLocks noChangeArrowheads="1"/>
          </p:cNvSpPr>
          <p:nvPr/>
        </p:nvSpPr>
        <p:spPr bwMode="auto">
          <a:xfrm>
            <a:off x="806450" y="1125538"/>
            <a:ext cx="7569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Wandle in Dezimalbrüche um!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Welches Ergebnis vermutest du? Prüfe deine Vermutung!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2039938"/>
            <a:ext cx="1792287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88" y="3910013"/>
            <a:ext cx="219075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66" y="3429000"/>
            <a:ext cx="1946126" cy="793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4537906"/>
            <a:ext cx="227406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feld 1"/>
          <p:cNvSpPr txBox="1">
            <a:spLocks noChangeArrowheads="1"/>
          </p:cNvSpPr>
          <p:nvPr/>
        </p:nvSpPr>
        <p:spPr bwMode="auto">
          <a:xfrm>
            <a:off x="8064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5. 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893763" y="3141663"/>
            <a:ext cx="712946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Textfeld 1"/>
          <p:cNvSpPr txBox="1">
            <a:spLocks noChangeArrowheads="1"/>
          </p:cNvSpPr>
          <p:nvPr/>
        </p:nvSpPr>
        <p:spPr bwMode="auto">
          <a:xfrm>
            <a:off x="806450" y="1125538"/>
            <a:ext cx="7569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Wandle nun ohne Rechnung in Dezimalbrüche um!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Prüfe deine Umrechnung mit dem Taschenrechner!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" y="2060575"/>
            <a:ext cx="238918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4260850"/>
            <a:ext cx="14859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54" y="3429000"/>
            <a:ext cx="238821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317" y="4583943"/>
            <a:ext cx="2555123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feld 1"/>
          <p:cNvSpPr txBox="1">
            <a:spLocks noChangeArrowheads="1"/>
          </p:cNvSpPr>
          <p:nvPr/>
        </p:nvSpPr>
        <p:spPr bwMode="auto">
          <a:xfrm>
            <a:off x="8064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6. 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893763" y="2852738"/>
            <a:ext cx="712946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Textfeld 1"/>
          <p:cNvSpPr txBox="1">
            <a:spLocks noChangeArrowheads="1"/>
          </p:cNvSpPr>
          <p:nvPr/>
        </p:nvSpPr>
        <p:spPr bwMode="auto">
          <a:xfrm>
            <a:off x="806450" y="1125538"/>
            <a:ext cx="7569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Nun kannst du unendliche Dezimalbrüche auch in Brüche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zurückverwandeln! Vergiss das Kürzen nicht!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2133600"/>
            <a:ext cx="46164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3127375"/>
            <a:ext cx="2871787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138" y="3092450"/>
            <a:ext cx="395287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13" y="4149725"/>
            <a:ext cx="4684712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5300663"/>
            <a:ext cx="4567238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5159375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feld 1"/>
          <p:cNvSpPr txBox="1">
            <a:spLocks noChangeArrowheads="1"/>
          </p:cNvSpPr>
          <p:nvPr/>
        </p:nvSpPr>
        <p:spPr bwMode="auto">
          <a:xfrm>
            <a:off x="8064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7. 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784225" y="3500438"/>
            <a:ext cx="777398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Textfeld 1"/>
          <p:cNvSpPr txBox="1">
            <a:spLocks noChangeArrowheads="1"/>
          </p:cNvSpPr>
          <p:nvPr/>
        </p:nvSpPr>
        <p:spPr bwMode="auto">
          <a:xfrm>
            <a:off x="806450" y="1125538"/>
            <a:ext cx="7569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Überlege nun, wie man diese Dezimalbrüche in Brüche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zurückverwandelt.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3" y="1989138"/>
            <a:ext cx="31527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5580063" y="2070100"/>
            <a:ext cx="1706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Zum Beispiel: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3716338"/>
            <a:ext cx="59975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4686300"/>
            <a:ext cx="57356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5445125"/>
            <a:ext cx="777398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0116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23" y="2578933"/>
            <a:ext cx="7121699" cy="714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feld 1"/>
          <p:cNvSpPr txBox="1">
            <a:spLocks noChangeArrowheads="1"/>
          </p:cNvSpPr>
          <p:nvPr/>
        </p:nvSpPr>
        <p:spPr bwMode="auto">
          <a:xfrm>
            <a:off x="8064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8. 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806450" y="2852936"/>
            <a:ext cx="777398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4" name="Textfeld 1"/>
          <p:cNvSpPr txBox="1">
            <a:spLocks noChangeArrowheads="1"/>
          </p:cNvSpPr>
          <p:nvPr/>
        </p:nvSpPr>
        <p:spPr bwMode="auto">
          <a:xfrm>
            <a:off x="806450" y="1125538"/>
            <a:ext cx="756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Wandle nun diese Dezimalbrüche in gekürzte Brüche um</a:t>
            </a:r>
            <a:r>
              <a:rPr lang="de-DE" altLang="de-DE" sz="2400" dirty="0" smtClean="0"/>
              <a:t>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Kürzen nicht vergessen!</a:t>
            </a:r>
            <a:endParaRPr lang="de-DE" altLang="de-DE" sz="2400" dirty="0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29" y="2125348"/>
            <a:ext cx="2999751" cy="474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29" y="4365104"/>
            <a:ext cx="729952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87" y="3284984"/>
            <a:ext cx="5965387" cy="692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08" y="5445224"/>
            <a:ext cx="746676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814" y="3154823"/>
            <a:ext cx="1428750" cy="95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Bildschirmpräsentation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Calibri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 Rasch</dc:creator>
  <cp:lastModifiedBy>GRasch</cp:lastModifiedBy>
  <cp:revision>106</cp:revision>
  <dcterms:created xsi:type="dcterms:W3CDTF">2008-04-16T19:44:28Z</dcterms:created>
  <dcterms:modified xsi:type="dcterms:W3CDTF">2015-11-26T14:46:24Z</dcterms:modified>
</cp:coreProperties>
</file>