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27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76AE7-D576-42AB-8E7B-FA77AEDC2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27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A426-216A-423E-AE9B-67A7674CC6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4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59AC-D67A-4E98-8469-113C167FD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4D122-629E-4AD0-9731-449F656365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20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D225-5A13-4281-9CB1-78826A57F5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7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9977-735D-4874-A169-952593B26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2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1393-16AA-4FD3-BC8D-5E06262BB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89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F3A4-BB8A-4311-A9AF-E6D576B7AB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3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EDB9-6019-4F43-BAC5-DB42A7E3E8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4B0A-BFB6-4941-8334-13F3280CAE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3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AF41-93A9-4492-BE12-719F0F5175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8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41567F0-07ED-4631-B91F-F5B6367B83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28.emf"/><Relationship Id="rId7" Type="http://schemas.openxmlformats.org/officeDocument/2006/relationships/image" Target="../media/image32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Relationship Id="rId9" Type="http://schemas.openxmlformats.org/officeDocument/2006/relationships/image" Target="../media/image3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99592" y="710453"/>
            <a:ext cx="734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Multiplikation und Division von Dezimalbrüchen</a:t>
            </a:r>
            <a:br>
              <a:rPr lang="de-DE" altLang="de-DE" sz="2400" b="1" dirty="0" smtClean="0"/>
            </a:br>
            <a:r>
              <a:rPr lang="de-DE" altLang="de-DE" sz="2400" b="1" dirty="0" smtClean="0"/>
              <a:t>für </a:t>
            </a:r>
            <a:r>
              <a:rPr lang="de-DE" altLang="de-DE" sz="2400" b="1" dirty="0"/>
              <a:t>die Jahrgangsstufe 6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25669" y="2420888"/>
            <a:ext cx="7978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</a:t>
            </a:r>
            <a:r>
              <a:rPr lang="de-DE" altLang="de-DE" sz="2400" dirty="0" smtClean="0"/>
              <a:t>dem </a:t>
            </a:r>
            <a:r>
              <a:rPr lang="de-DE" altLang="de-DE" sz="2400" dirty="0"/>
              <a:t>Blatt</a:t>
            </a:r>
            <a:r>
              <a:rPr lang="de-DE" altLang="de-DE" sz="2400" dirty="0" smtClean="0"/>
              <a:t>.</a:t>
            </a: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Und nun geht’s los!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1875"/>
            <a:ext cx="18669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9.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708920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18" y="1799039"/>
            <a:ext cx="3432974" cy="42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17" y="3032312"/>
            <a:ext cx="3459328" cy="75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3811888"/>
            <a:ext cx="1944215" cy="426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4222235"/>
            <a:ext cx="151216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59" y="4654283"/>
            <a:ext cx="9991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98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10.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55576" y="2420888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5976664" cy="56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63" y="3256990"/>
            <a:ext cx="5092025" cy="53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3" y="2708920"/>
            <a:ext cx="5808712" cy="54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3" y="3861048"/>
            <a:ext cx="4158471" cy="504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63" y="4425469"/>
            <a:ext cx="3683729" cy="50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03" y="5060305"/>
            <a:ext cx="2343300" cy="41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630" y="5060305"/>
            <a:ext cx="1905538" cy="41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994" y="5039238"/>
            <a:ext cx="652827" cy="454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52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feld 1"/>
          <p:cNvSpPr txBox="1">
            <a:spLocks noChangeArrowheads="1"/>
          </p:cNvSpPr>
          <p:nvPr/>
        </p:nvSpPr>
        <p:spPr bwMode="auto">
          <a:xfrm>
            <a:off x="1547813" y="14843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Es ist geschafft!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2" y="2824162"/>
            <a:ext cx="1666875" cy="120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1. 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54" y="1844824"/>
            <a:ext cx="1869354" cy="467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595" y="2996952"/>
            <a:ext cx="3581693" cy="1999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2.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971550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798966"/>
            <a:ext cx="2016223" cy="467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95622"/>
            <a:ext cx="4092812" cy="198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8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3.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1717695" cy="43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690" y="2973227"/>
            <a:ext cx="3258122" cy="287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4.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971550" y="2636838"/>
            <a:ext cx="748888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7"/>
            <a:ext cx="1728192" cy="45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281" y="3032225"/>
            <a:ext cx="2993775" cy="208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65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5.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94996" y="1107982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4" y="2924944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81" y="1916832"/>
            <a:ext cx="1826527" cy="442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49" y="3073152"/>
            <a:ext cx="4129109" cy="87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259" y="3299302"/>
            <a:ext cx="2879725" cy="2678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7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6.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83568" y="2620123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5"/>
            <a:ext cx="2448272" cy="450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514" y="2897219"/>
            <a:ext cx="5412085" cy="321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48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40495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7. </a:t>
            </a:r>
            <a:r>
              <a:rPr lang="de-DE" altLang="de-DE" sz="2400" dirty="0"/>
              <a:t>Aufgabe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706723" y="3212976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706723" y="879746"/>
            <a:ext cx="806489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 smtClean="0"/>
              <a:t>Ein </a:t>
            </a:r>
            <a:r>
              <a:rPr lang="de-DE" sz="1800" dirty="0"/>
              <a:t>Blumenbeet hat die Länge  7,40m  und die Breite  5,20m.</a:t>
            </a:r>
          </a:p>
          <a:p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1800" dirty="0" smtClean="0"/>
              <a:t>a)  Berechne </a:t>
            </a:r>
            <a:r>
              <a:rPr lang="de-DE" sz="1800" dirty="0"/>
              <a:t>den Flächeninhalt des Blumenbeets. Runde auf  </a:t>
            </a:r>
            <a:r>
              <a:rPr lang="de-DE" sz="1800" dirty="0" smtClean="0"/>
              <a:t>0,1m</a:t>
            </a:r>
            <a:r>
              <a:rPr lang="de-DE" sz="1800" baseline="30000" dirty="0" smtClean="0"/>
              <a:t>2</a:t>
            </a:r>
            <a:r>
              <a:rPr lang="de-DE" sz="1800" dirty="0" smtClean="0"/>
              <a:t>.</a:t>
            </a:r>
            <a:endParaRPr lang="de-DE" sz="1800" dirty="0"/>
          </a:p>
          <a:p>
            <a:endParaRPr lang="de-DE" sz="800" dirty="0" smtClean="0"/>
          </a:p>
          <a:p>
            <a:r>
              <a:rPr lang="de-DE" sz="1800" dirty="0" smtClean="0"/>
              <a:t>b)  Pro </a:t>
            </a:r>
            <a:r>
              <a:rPr lang="de-DE" sz="1800" dirty="0"/>
              <a:t>Quadratmeter werden  0,035 kg  Dünger ausgestreut.</a:t>
            </a:r>
          </a:p>
          <a:p>
            <a:r>
              <a:rPr lang="de-DE" sz="1800" dirty="0" smtClean="0"/>
              <a:t>     Wie </a:t>
            </a:r>
            <a:r>
              <a:rPr lang="de-DE" sz="1800" dirty="0"/>
              <a:t>viel Kilogramm Dünger werden benötigt? Runde auf Gramm genau!</a:t>
            </a:r>
          </a:p>
          <a:p>
            <a:endParaRPr lang="de-DE" sz="800" dirty="0" smtClean="0"/>
          </a:p>
          <a:p>
            <a:r>
              <a:rPr lang="de-DE" sz="1800" dirty="0" smtClean="0"/>
              <a:t>c)  Ein </a:t>
            </a:r>
            <a:r>
              <a:rPr lang="de-DE" sz="1800" dirty="0"/>
              <a:t>Kilogramm Dünger kostet  8,90€. Wie teuer kommt der Dünger für das Beet?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34" y="3558853"/>
            <a:ext cx="5112568" cy="446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33" y="4234361"/>
            <a:ext cx="5289576" cy="40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33" y="4882433"/>
            <a:ext cx="5112569" cy="41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80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2675" y="373857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8. </a:t>
            </a:r>
            <a:r>
              <a:rPr lang="de-DE" altLang="de-DE" sz="2400" dirty="0"/>
              <a:t>Aufgabe</a:t>
            </a:r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83568" y="836379"/>
            <a:ext cx="784887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/>
              <a:t>Eine Seemeile (</a:t>
            </a:r>
            <a:r>
              <a:rPr lang="de-DE" altLang="de-DE" sz="1800" dirty="0" err="1"/>
              <a:t>sm</a:t>
            </a:r>
            <a:r>
              <a:rPr lang="de-DE" altLang="de-DE" sz="1800" dirty="0"/>
              <a:t>) entspricht  1,852 km.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/>
              <a:t>Eine </a:t>
            </a:r>
            <a:r>
              <a:rPr lang="de-DE" altLang="de-DE" sz="1800" dirty="0"/>
              <a:t>Geschwindigkeit von  einer Seemeile pro Stunde wird 1 Knoten (</a:t>
            </a:r>
            <a:r>
              <a:rPr lang="de-DE" altLang="de-DE" sz="1800" dirty="0" err="1"/>
              <a:t>kn</a:t>
            </a:r>
            <a:r>
              <a:rPr lang="de-DE" altLang="de-DE" sz="1800" dirty="0"/>
              <a:t>) genannt.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/>
              <a:t>a)  Wie </a:t>
            </a:r>
            <a:r>
              <a:rPr lang="de-DE" altLang="de-DE" sz="1800" dirty="0"/>
              <a:t>viele Kilometer entsprechen  25,5sm?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/>
              <a:t>b)  Ein </a:t>
            </a:r>
            <a:r>
              <a:rPr lang="de-DE" altLang="de-DE" sz="1800" dirty="0"/>
              <a:t>Schiff fährt mit durchschnittlich  6,5 Knoten.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/>
              <a:t>     Wie </a:t>
            </a:r>
            <a:r>
              <a:rPr lang="de-DE" altLang="de-DE" sz="1800" dirty="0"/>
              <a:t>viele Kilometer legt das Schiff in 3,5 Stunden zurück?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/>
              <a:t>c)  Wie </a:t>
            </a:r>
            <a:r>
              <a:rPr lang="de-DE" altLang="de-DE" sz="1800" dirty="0"/>
              <a:t>viele Seemeilen entsprechen 46,3 Kilometer?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755980" y="3068960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89" y="3210992"/>
            <a:ext cx="5040559" cy="37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0" y="3789040"/>
            <a:ext cx="6696870" cy="39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0" y="4365104"/>
            <a:ext cx="593876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229200"/>
            <a:ext cx="4752529" cy="66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985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Bildschirmpräsentation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132</cp:revision>
  <dcterms:created xsi:type="dcterms:W3CDTF">2008-04-16T19:44:28Z</dcterms:created>
  <dcterms:modified xsi:type="dcterms:W3CDTF">2016-02-01T20:36:23Z</dcterms:modified>
</cp:coreProperties>
</file>