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27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66FFFF"/>
    <a:srgbClr val="FF0000"/>
    <a:srgbClr val="009900"/>
    <a:srgbClr val="0000FF"/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76AE7-D576-42AB-8E7B-FA77AEDC2E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27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FA426-216A-423E-AE9B-67A7674CC6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48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F59AC-D67A-4E98-8469-113C167FD6E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3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4D122-629E-4AD0-9731-449F656365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20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9D225-5A13-4281-9CB1-78826A57F5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7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9977-735D-4874-A169-952593B26A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2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71393-16AA-4FD3-BC8D-5E06262BB6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89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AF3A4-BB8A-4311-A9AF-E6D576B7AB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31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9EDB9-6019-4F43-BAC5-DB42A7E3E8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39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34B0A-BFB6-4941-8334-13F3280CAE7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35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1AF41-93A9-4492-BE12-719F0F5175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81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241567F0-07ED-4631-B91F-F5B6367B83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465158" y="704850"/>
            <a:ext cx="64293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/>
              <a:t>Division von Brüchen</a:t>
            </a:r>
            <a:br>
              <a:rPr lang="de-DE" altLang="de-DE" sz="2400" b="1" dirty="0" smtClean="0"/>
            </a:br>
            <a:r>
              <a:rPr lang="de-DE" altLang="de-DE" sz="2400" b="1" dirty="0" smtClean="0"/>
              <a:t>für </a:t>
            </a:r>
            <a:r>
              <a:rPr lang="de-DE" altLang="de-DE" sz="2400" b="1" dirty="0"/>
              <a:t>die Jahrgangsstufe 6</a:t>
            </a:r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625669" y="2420888"/>
            <a:ext cx="82089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Bearbeite jede Aufgabe schriftlich im Heft oder auf einem Blatt.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Gib unechte Brüche immer in gemischter Schreibweise an!</a:t>
            </a:r>
            <a:endParaRPr lang="de-DE" altLang="de-DE" sz="2400" dirty="0"/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1116013" y="4867275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Und nun geht’s los!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571875"/>
            <a:ext cx="18669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9.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708920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250866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2924944"/>
            <a:ext cx="495693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00" y="3933056"/>
            <a:ext cx="424641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61" y="5157192"/>
            <a:ext cx="3021876" cy="74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498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10.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708920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25" y="1772816"/>
            <a:ext cx="286173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42" y="2996952"/>
            <a:ext cx="5429361" cy="767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42" y="4077072"/>
            <a:ext cx="548494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33" y="5229200"/>
            <a:ext cx="6213208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52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feld 1"/>
          <p:cNvSpPr txBox="1">
            <a:spLocks noChangeArrowheads="1"/>
          </p:cNvSpPr>
          <p:nvPr/>
        </p:nvSpPr>
        <p:spPr bwMode="auto">
          <a:xfrm>
            <a:off x="1547813" y="1484313"/>
            <a:ext cx="5832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Es ist geschafft!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562" y="2824162"/>
            <a:ext cx="1666875" cy="1209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1. 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3" y="278092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2" y="1772815"/>
            <a:ext cx="2197408" cy="792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67" y="3187234"/>
            <a:ext cx="4057298" cy="79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66" y="4293096"/>
            <a:ext cx="439454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2.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971550" y="278092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886" y="1700808"/>
            <a:ext cx="229961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49" y="3084420"/>
            <a:ext cx="4320531" cy="80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49" y="4221088"/>
            <a:ext cx="51640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81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76564" y="530144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3.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68216" y="980728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620123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1"/>
            <a:ext cx="2952328" cy="795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93" y="2986088"/>
            <a:ext cx="5011343" cy="74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93" y="4077072"/>
            <a:ext cx="436985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93" y="5229200"/>
            <a:ext cx="361068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2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4.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971550" y="2636838"/>
            <a:ext cx="748888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700808"/>
            <a:ext cx="285709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852936"/>
            <a:ext cx="499797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894" y="3789039"/>
            <a:ext cx="4554218" cy="81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894" y="4869160"/>
            <a:ext cx="5238001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65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5.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94996" y="1107982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4" y="2924944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898" y="1015786"/>
            <a:ext cx="1112158" cy="1736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55" y="3451992"/>
            <a:ext cx="5337647" cy="1633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79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6.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620123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6" y="712612"/>
            <a:ext cx="1224212" cy="166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5"/>
            <a:ext cx="6264696" cy="160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48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7.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620123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833667"/>
            <a:ext cx="2304256" cy="1520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99" y="2924944"/>
            <a:ext cx="6981011" cy="1534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19" y="4797152"/>
            <a:ext cx="7756613" cy="889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80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8.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620123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708" y="663253"/>
            <a:ext cx="2013412" cy="1631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19399"/>
            <a:ext cx="5472608" cy="1635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4869159"/>
            <a:ext cx="5400601" cy="891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398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Bildschirmpräsentation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EMG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Günther Rasch</dc:creator>
  <cp:lastModifiedBy>GRasch</cp:lastModifiedBy>
  <cp:revision>125</cp:revision>
  <dcterms:created xsi:type="dcterms:W3CDTF">2008-04-16T19:44:28Z</dcterms:created>
  <dcterms:modified xsi:type="dcterms:W3CDTF">2016-01-17T10:32:04Z</dcterms:modified>
</cp:coreProperties>
</file>